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presProps" Target="presProps.xml"/>
  <Relationship Id="rId5" Type="http://schemas.openxmlformats.org/officeDocument/2006/relationships/viewProps" Target="viewProps.xml"/>
  <Relationship Id="rId6" Type="http://schemas.openxmlformats.org/officeDocument/2006/relationships/tableStyles" Target="tableStyles.xml"/>
</Relationships>

</file>

<file path=ppt/media/presentation-0001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69943780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11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3765960" y="0"/>
          <a:ext cx="5378040" cy="6877050"/>
          <a:chOff x="3765960" y="0"/>
          <a:chExt cx="5378040" cy="6877050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960" y="0"/>
            <a:ext cx="1612081" cy="68770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97">
  <a:themeElements>
    <a:clrScheme name="Theme9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97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97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Slides>1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2023-04-08T04:18:27Z</dcterms:created>
  <dcterms:modified xsi:type="dcterms:W3CDTF">2023-04-08T04:18:27Z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